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F551D3-6455-48E7-ADEC-6967D6D4F7D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7C0B80-B326-4757-A950-50E90F396B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Bill of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security (self protection)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precautions to guarantee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1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Full electronic participation in society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buying and selling of goods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exchange of information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teaching and learning about technology, and the use of technology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</a:t>
            </a:r>
            <a:r>
              <a:rPr lang="en-US" dirty="0" err="1" smtClean="0"/>
              <a:t>ettiqette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standards of conduct and procedure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</a:t>
            </a:r>
            <a:r>
              <a:rPr lang="en-US" dirty="0" err="1" smtClean="0"/>
              <a:t>responsilbility</a:t>
            </a:r>
            <a:r>
              <a:rPr lang="en-US" dirty="0" smtClean="0"/>
              <a:t> for actions and deeds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2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rights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freedoms extended to everyone in a digital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7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health and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and psychological well-being in a digital technology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1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160</TotalTime>
  <Words>93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Verve</vt:lpstr>
      <vt:lpstr>Digital Bill of Rights</vt:lpstr>
      <vt:lpstr>Digital access</vt:lpstr>
      <vt:lpstr>Digital commerce</vt:lpstr>
      <vt:lpstr>Digital communication</vt:lpstr>
      <vt:lpstr>Digital literacy</vt:lpstr>
      <vt:lpstr>Digital ettiqette</vt:lpstr>
      <vt:lpstr>Digital law</vt:lpstr>
      <vt:lpstr>Digital rights and responsibilities</vt:lpstr>
      <vt:lpstr>Digital health and wellness</vt:lpstr>
      <vt:lpstr>Digital security (self protection)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Pink</dc:creator>
  <cp:lastModifiedBy>Windows User</cp:lastModifiedBy>
  <cp:revision>12</cp:revision>
  <dcterms:created xsi:type="dcterms:W3CDTF">2016-12-26T03:11:10Z</dcterms:created>
  <dcterms:modified xsi:type="dcterms:W3CDTF">2017-01-06T14:46:04Z</dcterms:modified>
</cp:coreProperties>
</file>